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57" r:id="rId5"/>
    <p:sldId id="268" r:id="rId6"/>
    <p:sldId id="269" r:id="rId7"/>
    <p:sldId id="270" r:id="rId8"/>
    <p:sldId id="273" r:id="rId9"/>
    <p:sldId id="274" r:id="rId10"/>
    <p:sldId id="275" r:id="rId11"/>
    <p:sldId id="276" r:id="rId12"/>
    <p:sldId id="277" r:id="rId13"/>
    <p:sldId id="266" r:id="rId14"/>
    <p:sldId id="259" r:id="rId15"/>
    <p:sldId id="264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181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3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54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870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635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3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50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88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6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234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24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08394-4EDE-49F9-A55F-ABB8D61A1AE8}" type="datetimeFigureOut">
              <a:rPr lang="de-DE" smtClean="0"/>
              <a:t>24.09.2024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9FF97-67FB-4298-A8D2-4F698D24DF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66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30659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/>
              <a:t>GeoData WS2023-2024 Group 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12709"/>
          </a:xfrm>
        </p:spPr>
        <p:txBody>
          <a:bodyPr>
            <a:normAutofit/>
          </a:bodyPr>
          <a:lstStyle/>
          <a:p>
            <a:r>
              <a:rPr lang="de-DE" dirty="0"/>
              <a:t>Amr-Mohamed-Abdeldayem Abdelkhalek, 31309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249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FREE EXERCISE</a:t>
            </a:r>
            <a:endParaRPr lang="en-US" dirty="0"/>
          </a:p>
        </p:txBody>
      </p:sp>
      <p:pic>
        <p:nvPicPr>
          <p:cNvPr id="5" name="Content Placeholder 4" descr="A screenshot of a computer map&#10;&#10;Description automatically generated">
            <a:extLst>
              <a:ext uri="{FF2B5EF4-FFF2-40B4-BE49-F238E27FC236}">
                <a16:creationId xmlns:a16="http://schemas.microsoft.com/office/drawing/2014/main" id="{3577B133-FDDF-0B54-0F74-9F535876C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41" y="1825625"/>
            <a:ext cx="8218717" cy="4351338"/>
          </a:xfrm>
        </p:spPr>
      </p:pic>
    </p:spTree>
    <p:extLst>
      <p:ext uri="{BB962C8B-B14F-4D97-AF65-F5344CB8AC3E}">
        <p14:creationId xmlns:p14="http://schemas.microsoft.com/office/powerpoint/2010/main" val="278616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FREE EXERCISE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953E5A5-8AF9-7245-736C-C0A49AA0C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41" y="1825625"/>
            <a:ext cx="8218717" cy="4351338"/>
          </a:xfrm>
        </p:spPr>
      </p:pic>
    </p:spTree>
    <p:extLst>
      <p:ext uri="{BB962C8B-B14F-4D97-AF65-F5344CB8AC3E}">
        <p14:creationId xmlns:p14="http://schemas.microsoft.com/office/powerpoint/2010/main" val="1270792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FREE EXERCISE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65D8E8-427D-9B2C-2C77-98C521B87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765" y="1825625"/>
            <a:ext cx="8178469" cy="4351338"/>
          </a:xfrm>
        </p:spPr>
      </p:pic>
    </p:spTree>
    <p:extLst>
      <p:ext uri="{BB962C8B-B14F-4D97-AF65-F5344CB8AC3E}">
        <p14:creationId xmlns:p14="http://schemas.microsoft.com/office/powerpoint/2010/main" val="169155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&lt;</a:t>
            </a:r>
            <a:r>
              <a:rPr lang="de-DE" dirty="0" err="1"/>
              <a:t>matno</a:t>
            </a:r>
            <a:r>
              <a:rPr lang="de-DE" dirty="0"/>
              <a:t>&gt;: </a:t>
            </a:r>
            <a:r>
              <a:rPr lang="de-DE" dirty="0" err="1"/>
              <a:t>Your</a:t>
            </a:r>
            <a:r>
              <a:rPr lang="de-DE" dirty="0"/>
              <a:t> Personal View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Doing the exercise alone, after the others had left. Many errors I had to learn a lot to fix and the 3rd task would have been much easier if it was more covered in the lectures but I understand that my colleagues could be slow.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To respect the process of learning because there was a huge difference between how I was handling errors from the beginning and after .. I was expecting every possible and potential error after learning... There are no shortcuts. 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, …</a:t>
            </a:r>
          </a:p>
          <a:p>
            <a:pPr marL="0" indent="0">
              <a:buNone/>
            </a:pPr>
            <a:r>
              <a:rPr lang="de-DE" dirty="0"/>
              <a:t>The course is really rich and good I wish there were an advanced elective for it.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461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&lt;</a:t>
            </a:r>
            <a:r>
              <a:rPr lang="de-DE" dirty="0" err="1"/>
              <a:t>matno</a:t>
            </a:r>
            <a:r>
              <a:rPr lang="de-DE" dirty="0"/>
              <a:t>&gt;: </a:t>
            </a:r>
            <a:r>
              <a:rPr lang="de-DE" dirty="0" err="1"/>
              <a:t>Self</a:t>
            </a:r>
            <a:r>
              <a:rPr lang="de-DE" dirty="0"/>
              <a:t>-Assessment, Part 1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answers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your role in the group?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I was alone so (everything)</a:t>
            </a:r>
          </a:p>
        </p:txBody>
      </p:sp>
    </p:spTree>
    <p:extLst>
      <p:ext uri="{BB962C8B-B14F-4D97-AF65-F5344CB8AC3E}">
        <p14:creationId xmlns:p14="http://schemas.microsoft.com/office/powerpoint/2010/main" val="162380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&lt;</a:t>
            </a:r>
            <a:r>
              <a:rPr lang="de-DE" dirty="0" err="1"/>
              <a:t>matno</a:t>
            </a:r>
            <a:r>
              <a:rPr lang="de-DE" dirty="0"/>
              <a:t>&gt;: </a:t>
            </a:r>
            <a:r>
              <a:rPr lang="de-DE" dirty="0" err="1"/>
              <a:t>Self</a:t>
            </a:r>
            <a:r>
              <a:rPr lang="de-DE" dirty="0"/>
              <a:t>-Assessment, Part 2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On a scale from 1 (poor) to 5 (very good))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your personal knowledge gain? </a:t>
            </a:r>
          </a:p>
          <a:p>
            <a:pPr lvl="1"/>
            <a:r>
              <a:rPr lang="en-US" dirty="0"/>
              <a:t>5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do you rate your commitment? </a:t>
            </a:r>
          </a:p>
          <a:p>
            <a:pPr lvl="1"/>
            <a:r>
              <a:rPr lang="en-US" dirty="0"/>
              <a:t>4.9</a:t>
            </a:r>
            <a:br>
              <a:rPr lang="en-US" dirty="0"/>
            </a:br>
            <a:endParaRPr lang="en-US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?</a:t>
            </a:r>
          </a:p>
          <a:p>
            <a:pPr lvl="1"/>
            <a:r>
              <a:rPr lang="en-GB" dirty="0"/>
              <a:t>3 all was fair except for the 3</a:t>
            </a:r>
            <a:r>
              <a:rPr lang="en-GB" baseline="30000" dirty="0"/>
              <a:t>rd</a:t>
            </a:r>
            <a:r>
              <a:rPr lang="en-GB" dirty="0"/>
              <a:t> exercise that was really challenging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928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Warming Stripes</a:t>
            </a:r>
            <a:endParaRPr lang="de-DE" dirty="0"/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CC50631E-AF9D-4056-6B91-8ACA646EC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200"/>
          </a:xfrm>
        </p:spPr>
      </p:pic>
    </p:spTree>
    <p:extLst>
      <p:ext uri="{BB962C8B-B14F-4D97-AF65-F5344CB8AC3E}">
        <p14:creationId xmlns:p14="http://schemas.microsoft.com/office/powerpoint/2010/main" val="62253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Warming Stripes</a:t>
            </a:r>
            <a:endParaRPr lang="de-DE" dirty="0"/>
          </a:p>
        </p:txBody>
      </p:sp>
      <p:pic>
        <p:nvPicPr>
          <p:cNvPr id="5" name="Content Placeholder 4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11BE152A-D1FF-F46C-AB0A-3C2EF707D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8694"/>
            <a:ext cx="10515600" cy="3505199"/>
          </a:xfrm>
        </p:spPr>
      </p:pic>
    </p:spTree>
    <p:extLst>
      <p:ext uri="{BB962C8B-B14F-4D97-AF65-F5344CB8AC3E}">
        <p14:creationId xmlns:p14="http://schemas.microsoft.com/office/powerpoint/2010/main" val="157266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Warming Stripes</a:t>
            </a:r>
            <a:endParaRPr lang="de-DE" dirty="0"/>
          </a:p>
        </p:txBody>
      </p:sp>
      <p:pic>
        <p:nvPicPr>
          <p:cNvPr id="5" name="Content Placeholder 4" descr="A map of a large island">
            <a:extLst>
              <a:ext uri="{FF2B5EF4-FFF2-40B4-BE49-F238E27FC236}">
                <a16:creationId xmlns:a16="http://schemas.microsoft.com/office/drawing/2014/main" id="{6DD7E431-EA3E-5F95-D03F-5CFAF1F60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58" y="1825625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146920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Digitization: Burial Mounds in </a:t>
            </a:r>
            <a:r>
              <a:rPr lang="en-US" dirty="0" err="1"/>
              <a:t>Uedemer</a:t>
            </a:r>
            <a:r>
              <a:rPr lang="en-US" dirty="0"/>
              <a:t> </a:t>
            </a:r>
            <a:r>
              <a:rPr lang="en-US" dirty="0" err="1"/>
              <a:t>Hochwald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of 58 cm s difference </a:t>
            </a:r>
          </a:p>
          <a:p>
            <a:endParaRPr lang="en-US" dirty="0"/>
          </a:p>
          <a:p>
            <a:r>
              <a:rPr lang="en-US" dirty="0"/>
              <a:t>All the details are in the Markdown files.</a:t>
            </a:r>
          </a:p>
        </p:txBody>
      </p:sp>
    </p:spTree>
    <p:extLst>
      <p:ext uri="{BB962C8B-B14F-4D97-AF65-F5344CB8AC3E}">
        <p14:creationId xmlns:p14="http://schemas.microsoft.com/office/powerpoint/2010/main" val="324049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 </a:t>
            </a:r>
            <a:r>
              <a:rPr lang="en-US" dirty="0" err="1"/>
              <a:t>OpenHygrisC</a:t>
            </a:r>
            <a:r>
              <a:rPr lang="en-US" dirty="0"/>
              <a:t> Nitrate Data: Create a Movie with the QGIS Temporal Controller Connected to PostgreSQL / </a:t>
            </a:r>
            <a:r>
              <a:rPr lang="en-US" dirty="0" err="1"/>
              <a:t>PostGIS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Successfully and the video was produced.</a:t>
            </a:r>
          </a:p>
        </p:txBody>
      </p:sp>
    </p:spTree>
    <p:extLst>
      <p:ext uri="{BB962C8B-B14F-4D97-AF65-F5344CB8AC3E}">
        <p14:creationId xmlns:p14="http://schemas.microsoft.com/office/powerpoint/2010/main" val="239262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FREE EXERCISE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tried to first do an exercise that matches the red sea oil rigs with the geology heated undersurface. Searched for 4 hours and found no data.</a:t>
            </a:r>
          </a:p>
          <a:p>
            <a:r>
              <a:rPr lang="en-US" dirty="0"/>
              <a:t>Tried to do a similar approach of exercise 2 but with the pyramids .. But could not find DTM/DEM files of HQ enough to study the Lidar images. I used the ones produced from Nasa via their SRTM downloader plugin.</a:t>
            </a:r>
          </a:p>
        </p:txBody>
      </p:sp>
    </p:spTree>
    <p:extLst>
      <p:ext uri="{BB962C8B-B14F-4D97-AF65-F5344CB8AC3E}">
        <p14:creationId xmlns:p14="http://schemas.microsoft.com/office/powerpoint/2010/main" val="81950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FREE EXERCISE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FAA78A-1BC8-15A4-4FB5-0E4F92CA4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60" y="1825625"/>
            <a:ext cx="8162480" cy="4351338"/>
          </a:xfrm>
        </p:spPr>
      </p:pic>
    </p:spTree>
    <p:extLst>
      <p:ext uri="{BB962C8B-B14F-4D97-AF65-F5344CB8AC3E}">
        <p14:creationId xmlns:p14="http://schemas.microsoft.com/office/powerpoint/2010/main" val="1469575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FREE EXERCISE</a:t>
            </a:r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C0484BB-E02F-08CC-B9D1-E23EEEE78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56" y="1825625"/>
            <a:ext cx="8186487" cy="4351338"/>
          </a:xfrm>
        </p:spPr>
      </p:pic>
    </p:spTree>
    <p:extLst>
      <p:ext uri="{BB962C8B-B14F-4D97-AF65-F5344CB8AC3E}">
        <p14:creationId xmlns:p14="http://schemas.microsoft.com/office/powerpoint/2010/main" val="2112589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GeoData WS2023-2024 Group S</vt:lpstr>
      <vt:lpstr>1. Warming Stripes</vt:lpstr>
      <vt:lpstr>1. Warming Stripes</vt:lpstr>
      <vt:lpstr>1. Warming Stripes</vt:lpstr>
      <vt:lpstr>2. Digitization: Burial Mounds in Uedemer Hochwald</vt:lpstr>
      <vt:lpstr>3. OpenHygrisC Nitrate Data: Create a Movie with the QGIS Temporal Controller Connected to PostgreSQL / PostGIS</vt:lpstr>
      <vt:lpstr>4. FREE EXERCISE</vt:lpstr>
      <vt:lpstr>4. FREE EXERCISE</vt:lpstr>
      <vt:lpstr>4. FREE EXERCISE</vt:lpstr>
      <vt:lpstr>4. FREE EXERCISE</vt:lpstr>
      <vt:lpstr>4. FREE EXERCISE</vt:lpstr>
      <vt:lpstr>4. FREE EXERCISE</vt:lpstr>
      <vt:lpstr>&lt;matno&gt;: Your Personal View</vt:lpstr>
      <vt:lpstr>&lt;matno&gt;: Self-Assessment, Part 1  (give short answers)</vt:lpstr>
      <vt:lpstr>&lt;matno&gt;: Self-Assessment, Part 2 (On a scale from 1 (poor) to 5 (very good))</vt:lpstr>
    </vt:vector>
  </TitlesOfParts>
  <Company>Hochschule Rhein-Waal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Cities:  Internet of Waste Bins - &lt;my component&gt; -</dc:title>
  <dc:creator>Becker, Rolf</dc:creator>
  <cp:lastModifiedBy>Amr Abdelkhalek</cp:lastModifiedBy>
  <cp:revision>36</cp:revision>
  <dcterms:created xsi:type="dcterms:W3CDTF">2019-01-15T13:55:45Z</dcterms:created>
  <dcterms:modified xsi:type="dcterms:W3CDTF">2024-09-24T19:58:31Z</dcterms:modified>
</cp:coreProperties>
</file>